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5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076BC"/>
    <a:srgbClr val="163555"/>
    <a:srgbClr val="235689"/>
    <a:srgbClr val="262626"/>
    <a:srgbClr val="054F8C"/>
    <a:srgbClr val="1C4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0CE671-D081-4176-AD88-FD544A8EBB73}" v="1" dt="2018-05-29T21:30:13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6" autoAdjust="0"/>
    <p:restoredTop sz="94660"/>
  </p:normalViewPr>
  <p:slideViewPr>
    <p:cSldViewPr>
      <p:cViewPr varScale="1">
        <p:scale>
          <a:sx n="91" d="100"/>
          <a:sy n="91" d="100"/>
        </p:scale>
        <p:origin x="5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 Li (Aquent LLC)" userId="6aeb04d8-cf5f-4f3c-9b5b-6e4965b45499" providerId="ADAL" clId="{580CE671-D081-4176-AD88-FD544A8EBB73}"/>
    <pc:docChg chg="delSld">
      <pc:chgData name="Na Li (Aquent LLC)" userId="6aeb04d8-cf5f-4f3c-9b5b-6e4965b45499" providerId="ADAL" clId="{580CE671-D081-4176-AD88-FD544A8EBB73}" dt="2018-05-29T21:30:13.755" v="0" actId="2696"/>
      <pc:docMkLst>
        <pc:docMk/>
      </pc:docMkLst>
      <pc:sldChg chg="del">
        <pc:chgData name="Na Li (Aquent LLC)" userId="6aeb04d8-cf5f-4f3c-9b5b-6e4965b45499" providerId="ADAL" clId="{580CE671-D081-4176-AD88-FD544A8EBB73}" dt="2018-05-29T21:30:13.755" v="0" actId="2696"/>
        <pc:sldMkLst>
          <pc:docMk/>
          <pc:sldMk cId="337425142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 userDrawn="1"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B8511-5FFF-4742-9851-69AD6CEB92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8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 dirty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8166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 userDrawn="1"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 userDrawn="1"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3124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14087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1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 userDrawn="1"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8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41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87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774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 userDrawn="1"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 userDrawn="1"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 userDrawn="1"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 userDrawn="1"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 userDrawn="1"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 userDrawn="1"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 userDrawn="1"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0" r:id="rId3"/>
    <p:sldLayoutId id="2147483667" r:id="rId4"/>
    <p:sldLayoutId id="2147483652" r:id="rId5"/>
    <p:sldLayoutId id="2147483653" r:id="rId6"/>
    <p:sldLayoutId id="2147483668" r:id="rId7"/>
    <p:sldLayoutId id="2147483669" r:id="rId8"/>
    <p:sldLayoutId id="2147483670" r:id="rId9"/>
    <p:sldLayoutId id="2147483654" r:id="rId10"/>
    <p:sldLayoutId id="2147483655" r:id="rId11"/>
    <p:sldLayoutId id="2147483657" r:id="rId12"/>
    <p:sldLayoutId id="2147483665" r:id="rId13"/>
    <p:sldLayoutId id="214748367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051579-52C7-4D72-88DE-1436711C3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Insider Dev Tour 2018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A19BF77-EB67-4DFE-96AF-79942A6DB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B2ACA56-873B-49F9-9ED5-459FFB64F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DF73CC-B016-435C-957B-FE9EAF516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1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085A8C-51F4-4880-8EA8-15AEC7936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EFFE5B8-9F5B-4E3E-B1C6-2F09D256F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4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F473D09-0255-4D85-98BD-4A43BA2F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DF3B1E-75EF-4739-86D8-3FB7FB700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8D2115-22DE-457A-8F5E-C8DE9D551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B8DD16-1AC9-45A3-AF7F-F2E08A99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3474C-1AFC-4A17-AA43-DD49229C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CB96CA-000C-4151-BC51-F215C57D4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9AC-6E05-41AC-9CC5-CF90286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 Community Toolkit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86C2-481C-4528-8DB9-F3DD56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066F48-F121-47F6-92E3-3C5ACF840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9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8F35CE-3D55-4A81-92BC-96F47C6FA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43FFB-1A8C-4B08-8FEA-B04F98042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32F6D4-34F4-4EB3-A7A0-CE67E944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F42EC1-DE90-456D-84E2-B4A03AB54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0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055BD-DF0D-4F27-BC23-840D5EDE1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0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264E6-CAF3-4508-BB8B-E5061BBE7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090D3E-24B9-4CFF-B94A-FC7A2B3A8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A7F23-6917-462E-8B23-36F68AAAC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2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BC722-C87E-42F1-8089-F518DC0C2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C9B922-4210-40B5-BFAC-B141F4186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4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7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2688519-1555-4309-9363-E8519DBB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EAF5A3-DDD1-4DA5-B1F6-27F2FFF5C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44E017-6EE3-44CA-A319-598948A20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33C40D-AB26-426C-BCDA-C6EB149BD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7A86F-6D9C-4F8B-88CA-25513F5CE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53671B-7AEA-4E2D-9F4C-78337092E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c572443e-d5c7-4467-9262-fe356aab5cd9" xsi:nil="true"/>
    <SharedWithUsers xmlns="c572443e-d5c7-4467-9262-fe356aab5cd9">
      <UserInfo>
        <DisplayName/>
        <AccountId xsi:nil="true"/>
        <AccountType/>
      </UserInfo>
    </SharedWithUsers>
    <LastSharedByTime xmlns="c572443e-d5c7-4467-9262-fe356aab5cd9" xsi:nil="true"/>
  </documentManagement>
</p:properties>
</file>

<file path=customXml/itemProps1.xml><?xml version="1.0" encoding="utf-8"?>
<ds:datastoreItem xmlns:ds="http://schemas.openxmlformats.org/officeDocument/2006/customXml" ds:itemID="{CE880D9D-9CB9-420E-98FE-6DCDDB825A07}"/>
</file>

<file path=customXml/itemProps2.xml><?xml version="1.0" encoding="utf-8"?>
<ds:datastoreItem xmlns:ds="http://schemas.openxmlformats.org/officeDocument/2006/customXml" ds:itemID="{F3BB3965-280B-49D7-AC99-7866BFFFF2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A98A17-1F77-41F2-830B-66EC44697005}">
  <ds:schemaRefs>
    <ds:schemaRef ds:uri="http://schemas.microsoft.com/office/infopath/2007/PartnerControls"/>
    <ds:schemaRef ds:uri="http://schemas.microsoft.com/office/2006/documentManagement/types"/>
    <ds:schemaRef ds:uri="8da33d2f-ba4e-4f1c-9517-62627b8df722"/>
    <ds:schemaRef ds:uri="http://purl.org/dc/elements/1.1/"/>
    <ds:schemaRef ds:uri="http://schemas.microsoft.com/office/2006/metadata/properties"/>
    <ds:schemaRef ds:uri="36b79560-219e-43cb-a774-bdbf1a649d20"/>
    <ds:schemaRef ds:uri="http://schemas.openxmlformats.org/package/2006/metadata/core-properties"/>
    <ds:schemaRef ds:uri="http://purl.org/dc/terms/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Insider Dev Tour template v2</Template>
  <TotalTime>45</TotalTime>
  <Words>8</Words>
  <Application>Microsoft Office PowerPoint</Application>
  <PresentationFormat>Widescreen</PresentationFormat>
  <Paragraphs>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Consolas</vt:lpstr>
      <vt:lpstr>Segoe UI</vt:lpstr>
      <vt:lpstr>Office Theme</vt:lpstr>
      <vt:lpstr>Insider Dev Tour 2018</vt:lpstr>
      <vt:lpstr>Windows Community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Insider Dev Tour 2018</dc:title>
  <dc:creator>Na Li (Aquent LLC)</dc:creator>
  <cp:lastModifiedBy>Giorgio Sardo</cp:lastModifiedBy>
  <cp:revision>8</cp:revision>
  <dcterms:created xsi:type="dcterms:W3CDTF">2018-05-29T17:52:59Z</dcterms:created>
  <dcterms:modified xsi:type="dcterms:W3CDTF">2018-05-29T21:49:55Z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0x01010034D170F48843B4469F4EBAA4989DCF06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davecraw@microsoft.com</vt:lpwstr>
  </property>
  <property fmtid="{D5CDD505-2E9C-101B-9397-08002B2CF9AE}" pid="6" name="MSIP_Label_f42aa342-8706-4288-bd11-ebb85995028c_SetDate">
    <vt:lpwstr>2018-05-01T01:13:38.2343500Z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Order">
    <vt:r8>27900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</Properties>
</file>